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69" r:id="rId2"/>
    <p:sldId id="260" r:id="rId3"/>
    <p:sldId id="299" r:id="rId4"/>
    <p:sldId id="271" r:id="rId5"/>
    <p:sldId id="272" r:id="rId6"/>
    <p:sldId id="273" r:id="rId7"/>
    <p:sldId id="264" r:id="rId8"/>
    <p:sldId id="262" r:id="rId9"/>
    <p:sldId id="266" r:id="rId10"/>
    <p:sldId id="286" r:id="rId11"/>
    <p:sldId id="287" r:id="rId12"/>
    <p:sldId id="292" r:id="rId13"/>
    <p:sldId id="291" r:id="rId14"/>
    <p:sldId id="293" r:id="rId15"/>
    <p:sldId id="288" r:id="rId16"/>
    <p:sldId id="294" r:id="rId17"/>
    <p:sldId id="295" r:id="rId18"/>
    <p:sldId id="296" r:id="rId19"/>
    <p:sldId id="297" r:id="rId20"/>
    <p:sldId id="282" r:id="rId21"/>
    <p:sldId id="283" r:id="rId22"/>
    <p:sldId id="284" r:id="rId23"/>
    <p:sldId id="275" r:id="rId24"/>
    <p:sldId id="290" r:id="rId25"/>
    <p:sldId id="276" r:id="rId26"/>
    <p:sldId id="277" r:id="rId27"/>
    <p:sldId id="278" r:id="rId28"/>
    <p:sldId id="289" r:id="rId29"/>
    <p:sldId id="281" r:id="rId30"/>
    <p:sldId id="298" r:id="rId31"/>
    <p:sldId id="285" r:id="rId3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66090" autoAdjust="0"/>
  </p:normalViewPr>
  <p:slideViewPr>
    <p:cSldViewPr snapToGrid="0">
      <p:cViewPr varScale="1">
        <p:scale>
          <a:sx n="47" d="100"/>
          <a:sy n="47" d="100"/>
        </p:scale>
        <p:origin x="15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encadré par Amandine </a:t>
            </a:r>
            <a:r>
              <a:rPr lang="fr-FR" sz="2000" dirty="0" err="1">
                <a:latin typeface="Calibri" panose="020F0502020204030204" pitchFamily="34" charset="0"/>
                <a:ea typeface="Calibri" panose="020F0502020204030204" pitchFamily="34" charset="0"/>
                <a:cs typeface="Times New Roman" panose="02020603050405020304" pitchFamily="18" charset="0"/>
              </a:rPr>
              <a:t>Schmutz</a:t>
            </a:r>
            <a:r>
              <a:rPr lang="fr-FR" sz="2000" dirty="0">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2000" dirty="0" err="1">
                <a:latin typeface="Calibri" panose="020F0502020204030204" pitchFamily="34" charset="0"/>
                <a:ea typeface="Calibri" panose="020F0502020204030204" pitchFamily="34" charset="0"/>
                <a:cs typeface="Times New Roman" panose="02020603050405020304" pitchFamily="18" charset="0"/>
              </a:rPr>
              <a:t>Agrocampus</a:t>
            </a:r>
            <a:r>
              <a:rPr lang="fr-FR" sz="2000" dirty="0">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8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8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de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Cependant, on peut remarquer en regardant en parallèle le profil de probabilités et la courbe d’amplitude que l’on n’a pas de correspondance très claire entre les probabilités et les crocs, donc on ne s’attend pas à une prédiction de très grande qualité. </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En effet, en précisant sur 100 échantillons avec cette méthode on obtient une moins bonne précision de prédiction, avec un MSE de 5.01, donc on prédit les crocs à 2.2 crocs près alors qu’on en a entre 0 et 12, donc c’est moins bon que la méthode précédente. Une hypothèse est que cette performance peu intéressante est due à la différence d’architecture entre nos données utilisées pour entrainer et tester le modèle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random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forest</a:t>
            </a:r>
            <a:r>
              <a:rPr lang="fr-FR" sz="1800">
                <a:effectLst/>
                <a:latin typeface="Calibri" panose="020F0502020204030204" pitchFamily="34" charset="0"/>
                <a:ea typeface="Calibri" panose="020F0502020204030204" pitchFamily="34" charset="0"/>
                <a:cs typeface="Times New Roman" panose="02020603050405020304" pitchFamily="18" charset="0"/>
              </a:rPr>
              <a:t> et celle des données pour la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près de </a:t>
            </a:r>
            <a:r>
              <a:rPr lang="fr-FR" sz="2000" dirty="0" err="1">
                <a:latin typeface="Calibri" panose="020F0502020204030204" pitchFamily="34" charset="0"/>
                <a:ea typeface="Calibri" panose="020F0502020204030204" pitchFamily="34" charset="0"/>
                <a:cs typeface="Times New Roman" panose="02020603050405020304" pitchFamily="18" charset="0"/>
              </a:rPr>
              <a:t>Nottigham</a:t>
            </a:r>
            <a:r>
              <a:rPr lang="fr-FR" sz="2000" dirty="0">
                <a:latin typeface="Calibri" panose="020F0502020204030204" pitchFamily="34" charset="0"/>
                <a:ea typeface="Calibri" panose="020F0502020204030204" pitchFamily="34" charset="0"/>
                <a:cs typeface="Times New Roman" panose="02020603050405020304" pitchFamily="18" charset="0"/>
              </a:rPr>
              <a:t>,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dont le but est de faire A BETTER WORLD FOR PETS.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Dans la nutrition, mars possède 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3.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31</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2954</Words>
  <Application>Microsoft Office PowerPoint</Application>
  <PresentationFormat>Grand écran</PresentationFormat>
  <Paragraphs>318</Paragraphs>
  <Slides>31</Slides>
  <Notes>31</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159</cp:revision>
  <cp:lastPrinted>2021-02-04T18:53:25Z</cp:lastPrinted>
  <dcterms:created xsi:type="dcterms:W3CDTF">2021-01-27T09:49:50Z</dcterms:created>
  <dcterms:modified xsi:type="dcterms:W3CDTF">2021-02-04T21:00:52Z</dcterms:modified>
</cp:coreProperties>
</file>